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FB180-DED6-CB3E-31FC-3781BA0CCA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D23F57-A198-62A8-A6BC-0E94538A05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FC5CDD-001A-8EBA-27DE-A04503429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99AB-4E81-4BBA-B061-08FDBF5F1B6F}" type="datetimeFigureOut">
              <a:rPr lang="cs-CZ" smtClean="0"/>
              <a:t>14.12.2023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9E1092-E334-0B5B-66B7-57D2A0D7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AE214F-56E4-CB70-00ED-5180B7E64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A6EA-7DD6-47A2-A27C-550A7A7BD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86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D1B7BA-8FD7-DF08-25F3-A49DE6B29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ED772F4-DD19-4F00-99DB-0F2DDC7B2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7FCEC7-A61B-C3BC-1109-AB3CF3D84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99AB-4E81-4BBA-B061-08FDBF5F1B6F}" type="datetimeFigureOut">
              <a:rPr lang="cs-CZ" smtClean="0"/>
              <a:t>14.12.2023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72FFC6-723E-71FC-691E-3DBE1FF95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1796B9-9923-80AF-7EEF-4D34D82EC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A6EA-7DD6-47A2-A27C-550A7A7BD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73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B6064A5-1EBE-E2D4-B1C9-B2903A478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279D95-2C2A-AF3E-B02D-EA4AADCF7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A78FAD-D30B-62BF-F315-44DE7A22E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99AB-4E81-4BBA-B061-08FDBF5F1B6F}" type="datetimeFigureOut">
              <a:rPr lang="cs-CZ" smtClean="0"/>
              <a:t>14.12.2023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69979F-F8C3-F00F-50AC-566D92A28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66ADE6-67E8-C43C-878E-E4730179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A6EA-7DD6-47A2-A27C-550A7A7BD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25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26BE8-34C8-A78F-AF97-DF4BF9F16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109B56-0C0A-5FA4-C32A-9EA6D3E0A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4DA850-FEE3-11AC-D151-0190472B3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99AB-4E81-4BBA-B061-08FDBF5F1B6F}" type="datetimeFigureOut">
              <a:rPr lang="cs-CZ" smtClean="0"/>
              <a:t>14.12.2023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E139F7-4D79-CC9D-8891-5C61125C1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C3EF1B-6213-5184-7665-C9341BE68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A6EA-7DD6-47A2-A27C-550A7A7BD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46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10B06-D2E8-26C2-2DD8-9F6C54A8C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022E7A-8774-E019-72D6-EFA05AADD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1AFDDD-BDFA-0707-B433-646DDBA5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99AB-4E81-4BBA-B061-08FDBF5F1B6F}" type="datetimeFigureOut">
              <a:rPr lang="cs-CZ" smtClean="0"/>
              <a:t>14.12.2023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64B7D6-DB39-2C51-1D30-89DD4D766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6CE9E2-687E-BE7D-0750-B323532E8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A6EA-7DD6-47A2-A27C-550A7A7BD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66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BE3F1E-69BE-18CF-FC29-306D0A1E3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433CB1-2FCA-D3C7-B81A-40FF2649A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747BF73-4402-E5D8-414E-A24FD5581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CD3C47-5895-1532-1C51-227AFD80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99AB-4E81-4BBA-B061-08FDBF5F1B6F}" type="datetimeFigureOut">
              <a:rPr lang="cs-CZ" smtClean="0"/>
              <a:t>14.12.2023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CA7252-E517-FC9C-B992-A7E3F14B4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7BE893-1BF1-86A7-2751-322A17BB0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A6EA-7DD6-47A2-A27C-550A7A7BD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41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DDF288-FC36-71A2-8A71-C2869D8C1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1B9C45-A649-566C-F9DA-878C49DDD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D07E93-4B5D-0B9B-4E19-DC860DA6A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4C31693-0C7D-49BB-FC09-A19BC0E2B6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6D66A70-F0A5-6AF1-3C3D-592144AD0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5514A8E-641F-208C-9D07-551A9FCF3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99AB-4E81-4BBA-B061-08FDBF5F1B6F}" type="datetimeFigureOut">
              <a:rPr lang="cs-CZ" smtClean="0"/>
              <a:t>14.12.2023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63CAA76-8DE1-6898-DC44-07F2EF277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99E1A06-4780-ADD5-AAA5-844F380D0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A6EA-7DD6-47A2-A27C-550A7A7BD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412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74768-6245-71E8-1C39-7A75759D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861950-6CD6-EC2F-5BC4-8730DA4C2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99AB-4E81-4BBA-B061-08FDBF5F1B6F}" type="datetimeFigureOut">
              <a:rPr lang="cs-CZ" smtClean="0"/>
              <a:t>14.12.2023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9C9205B-D356-F12C-CD2A-BF63169E6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6D83A87-817B-0391-1E5E-DC2178997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A6EA-7DD6-47A2-A27C-550A7A7BD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2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E78551B-DBA6-441D-8B01-8C94914E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99AB-4E81-4BBA-B061-08FDBF5F1B6F}" type="datetimeFigureOut">
              <a:rPr lang="cs-CZ" smtClean="0"/>
              <a:t>14.12.2023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D695029-E96F-6EA3-D814-262557A96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4ACDC7-0F88-EEDB-369A-EE6BA2407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A6EA-7DD6-47A2-A27C-550A7A7BD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17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FAFD1-59CB-FFE2-9D36-3179CC5CA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DD90B2-A31A-4910-D6A8-0153A4786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3697E2-7BA6-10FA-841D-97694CB58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9302ED-86FE-A177-2E4C-8F0B6B3F7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99AB-4E81-4BBA-B061-08FDBF5F1B6F}" type="datetimeFigureOut">
              <a:rPr lang="cs-CZ" smtClean="0"/>
              <a:t>14.12.2023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02F5BC-7293-542E-99D4-8F9FE1876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499BDF-3887-1A78-3EF1-8736FBA3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A6EA-7DD6-47A2-A27C-550A7A7BD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29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94007-CCD9-8146-F4B0-0FB0BC84E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ABCFB4A-6199-30C3-29FD-DBC14A3A33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24BECF0-5250-25E4-6E67-0E6918071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27320B-2790-D19B-C582-9D176653B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99AB-4E81-4BBA-B061-08FDBF5F1B6F}" type="datetimeFigureOut">
              <a:rPr lang="cs-CZ" smtClean="0"/>
              <a:t>14.12.2023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B4FCD5-1750-DAA4-5896-7D32661C5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898E7E-DC97-7AFC-49AB-B69BF2CF7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A6EA-7DD6-47A2-A27C-550A7A7BD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802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BC32BD5-CB9B-96B7-025A-ABA3A329C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622F1B-BE68-578D-2635-DE1A9C6B5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B415C0-97FB-4887-9CE7-7CB45DFA57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D99AB-4E81-4BBA-B061-08FDBF5F1B6F}" type="datetimeFigureOut">
              <a:rPr lang="cs-CZ" smtClean="0"/>
              <a:t>14.12.2023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FE9C5B-EBB0-E575-7441-DFF86E6D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110615-833E-1250-0810-659E6BAA2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DA6EA-7DD6-47A2-A27C-550A7A7BD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80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9CFF41-21CF-8B1C-63CF-FCB2C9CDC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cs-CZ" sz="7200" b="1"/>
              <a:t>Orgánové soustavy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1E9190-1DD4-CD8B-A0B2-A66042CE7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endParaRPr lang="cs-CZ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24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47670A-159C-D4D2-50EB-F83425B8E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/>
              <a:t>Kostra ptáků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8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52B79D-3A3E-D8AA-15F9-32F9D0FBC1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/>
              <a:t>kosti jsou duté</a:t>
            </a:r>
          </a:p>
          <a:p>
            <a:r>
              <a:rPr lang="en-US" sz="2000"/>
              <a:t>nadlehčují při letu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obsah 5" descr="Obsah obrázku skica, kresba, Perokresba, kreslené&#10;&#10;Popis byl vytvořen automaticky">
            <a:extLst>
              <a:ext uri="{FF2B5EF4-FFF2-40B4-BE49-F238E27FC236}">
                <a16:creationId xmlns:a16="http://schemas.microsoft.com/office/drawing/2014/main" id="{67E67EFE-FD1C-0255-2164-EF8EE240810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70" r="12620" b="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99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6FD7672-78BE-4D6F-A711-2CDB79B52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212982B-D77A-F447-024D-8DC5AEE7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9293" y="806364"/>
            <a:ext cx="3354636" cy="284741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Dýchací soustava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2A2234-1265-5EA1-D761-56191302EC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9293" y="3703250"/>
            <a:ext cx="2435507" cy="11227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dýchají plícemi, vzdušné vaky, mají pomocnou funkci</a:t>
            </a:r>
          </a:p>
        </p:txBody>
      </p:sp>
      <p:pic>
        <p:nvPicPr>
          <p:cNvPr id="6" name="Zástupný obsah 5" descr="Obsah obrázku text, pták&#10;&#10;Popis byl vytvořen automaticky">
            <a:extLst>
              <a:ext uri="{FF2B5EF4-FFF2-40B4-BE49-F238E27FC236}">
                <a16:creationId xmlns:a16="http://schemas.microsoft.com/office/drawing/2014/main" id="{248278DE-23EF-E90C-122B-E83FAC2ADF4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558" y="1318502"/>
            <a:ext cx="5604636" cy="420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709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574D71B-7917-4BD7-887C-1D652DB0D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486AC5A-E028-EC25-66C0-F767BCBFE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841" y="679730"/>
            <a:ext cx="3951414" cy="37870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Cévní soustava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0E3F80-50DB-5B33-7692-615173B2BC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58840" y="5045529"/>
            <a:ext cx="3951414" cy="132261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srdce má 2 síně a 2 komory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605660" y="145634"/>
            <a:ext cx="1715478" cy="692679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23" y="269325"/>
            <a:ext cx="6116779" cy="617193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obsah 5" descr="Obsah obrázku text, snímek obrazovky, diagram, design&#10;&#10;Popis byl vytvořen automaticky">
            <a:extLst>
              <a:ext uri="{FF2B5EF4-FFF2-40B4-BE49-F238E27FC236}">
                <a16:creationId xmlns:a16="http://schemas.microsoft.com/office/drawing/2014/main" id="{6F2CD8CD-2781-401A-7DE7-BB0335A2855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346" y="538941"/>
            <a:ext cx="4841332" cy="563270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CF143E5-57C3-46A3-91A2-EDAA7A8E6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80788" y="2754068"/>
            <a:ext cx="149016" cy="17099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32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2B1A0AB-F08D-1D9F-0A0E-63F1C74AD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Trávicí soustava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5CF573-F20B-E5CD-DD7D-C1C1AC5B6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5066" y="2031101"/>
            <a:ext cx="4282984" cy="351194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/>
              <a:t>trubicovitá </a:t>
            </a:r>
          </a:p>
          <a:p>
            <a:r>
              <a:rPr lang="en-US" sz="1800"/>
              <a:t>vole – shromažďování potravy + zvlhčení</a:t>
            </a:r>
          </a:p>
          <a:p>
            <a:r>
              <a:rPr lang="en-US" sz="1800"/>
              <a:t>žlaznatý žaludek – přidává trávicí šťávy</a:t>
            </a:r>
          </a:p>
          <a:p>
            <a:r>
              <a:rPr lang="en-US" sz="1800"/>
              <a:t>Svalnatý – mechanické zpracování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obsah 5" descr="Obsah obrázku pták, kresba, text, skica&#10;&#10;Popis byl vytvořen automaticky">
            <a:extLst>
              <a:ext uri="{FF2B5EF4-FFF2-40B4-BE49-F238E27FC236}">
                <a16:creationId xmlns:a16="http://schemas.microsoft.com/office/drawing/2014/main" id="{D449010B-78D5-ABF3-DFF3-022133190A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738" y="1202058"/>
            <a:ext cx="5628018" cy="4221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191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obsah 5" descr="Obsah obrázku skica, kresba, Dětské kresby, klipart&#10;&#10;Popis byl vytvořen automaticky">
            <a:extLst>
              <a:ext uri="{FF2B5EF4-FFF2-40B4-BE49-F238E27FC236}">
                <a16:creationId xmlns:a16="http://schemas.microsoft.com/office/drawing/2014/main" id="{5777D565-C5DC-21C6-4913-5D649506D25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" r="-1" b="-1"/>
          <a:stretch/>
        </p:blipFill>
        <p:spPr>
          <a:xfrm>
            <a:off x="1084029" y="1528183"/>
            <a:ext cx="4274868" cy="4379163"/>
          </a:xfrm>
          <a:prstGeom prst="rect">
            <a:avLst/>
          </a:prstGeom>
        </p:spPr>
      </p:pic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6A5A31-B10A-4793-84D4-D785959AE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5201" y="623275"/>
            <a:ext cx="5141626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3C60865-4B18-DCB8-2041-5564F9804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9833" y="1188637"/>
            <a:ext cx="4218138" cy="15972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/>
              <a:t>Nervová soustava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125B5-BD6B-55F4-7E9D-A25D01461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89831" y="2998278"/>
            <a:ext cx="3917505" cy="1893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/>
              <a:t>řídí celý organismus</a:t>
            </a:r>
          </a:p>
          <a:p>
            <a:pPr marL="0"/>
            <a:endParaRPr lang="en-US" sz="2000"/>
          </a:p>
          <a:p>
            <a:r>
              <a:rPr lang="en-US" sz="2000"/>
              <a:t>mozek, mícha, nervy</a:t>
            </a:r>
          </a:p>
        </p:txBody>
      </p:sp>
    </p:spTree>
    <p:extLst>
      <p:ext uri="{BB962C8B-B14F-4D97-AF65-F5344CB8AC3E}">
        <p14:creationId xmlns:p14="http://schemas.microsoft.com/office/powerpoint/2010/main" val="416964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B7FF75A-BF14-27BF-32A2-1165DADE1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Rozmnožovací soustava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21DF0D-9D2C-5BCE-3D39-57CE23F094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3661" y="2599509"/>
            <a:ext cx="4530898" cy="363945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/>
              <a:t>gonochoristé – oddělené pohlaví</a:t>
            </a:r>
          </a:p>
          <a:p>
            <a:r>
              <a:rPr lang="en-US" sz="2000"/>
              <a:t>u některých druhů výrazný pohlavní dimorfismus</a:t>
            </a:r>
          </a:p>
          <a:p>
            <a:r>
              <a:rPr lang="en-US" sz="2000"/>
              <a:t>kloaka – společné vyustění pohlavní a vylučovací soustavy</a:t>
            </a:r>
            <a:endParaRPr lang="en-US" sz="2000" dirty="0"/>
          </a:p>
        </p:txBody>
      </p:sp>
      <p:pic>
        <p:nvPicPr>
          <p:cNvPr id="6" name="Zástupný obsah 5" descr="Obsah obrázku skica, kostra&#10;&#10;Popis byl vytvořen automaticky">
            <a:extLst>
              <a:ext uri="{FF2B5EF4-FFF2-40B4-BE49-F238E27FC236}">
                <a16:creationId xmlns:a16="http://schemas.microsoft.com/office/drawing/2014/main" id="{61D08201-B6F4-2D5E-BBC3-54A55ED1EC5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04" y="3176974"/>
            <a:ext cx="5902006" cy="2065701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324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80DE06-7362-4888-AADA-7AADD57AC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47B0A50-BC72-80DE-FCE4-36919B77E97D}"/>
              </a:ext>
            </a:extLst>
          </p:cNvPr>
          <p:cNvSpPr txBox="1"/>
          <p:nvPr/>
        </p:nvSpPr>
        <p:spPr>
          <a:xfrm>
            <a:off x="7331384" y="679731"/>
            <a:ext cx="4171994" cy="29778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Stavba vejce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2218698" y="2733627"/>
            <a:ext cx="1340409" cy="5777807"/>
            <a:chOff x="329184" y="2"/>
            <a:chExt cx="524256" cy="577780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2"/>
              <a:ext cx="524256" cy="566677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23" y="372533"/>
            <a:ext cx="6116779" cy="60687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 descr="Obsah obrázku kruh, diagram, text, snímek obrazovky&#10;&#10;Popis byl vytvořen automaticky">
            <a:extLst>
              <a:ext uri="{FF2B5EF4-FFF2-40B4-BE49-F238E27FC236}">
                <a16:creationId xmlns:a16="http://schemas.microsoft.com/office/drawing/2014/main" id="{6179D0C9-8415-C8C5-7EAA-AE4A0D603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97" y="1521998"/>
            <a:ext cx="5608830" cy="381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7849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81</Words>
  <Application>Microsoft Office PowerPoint</Application>
  <PresentationFormat>Širokoúhlá obrazovka</PresentationFormat>
  <Paragraphs>22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Orgánové soustavy</vt:lpstr>
      <vt:lpstr>Kostra ptáků</vt:lpstr>
      <vt:lpstr>Dýchací soustava</vt:lpstr>
      <vt:lpstr>Cévní soustava</vt:lpstr>
      <vt:lpstr>Trávicí soustava</vt:lpstr>
      <vt:lpstr>Nervová soustava</vt:lpstr>
      <vt:lpstr>Rozmnožovací soustava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Orgánové soustavy</dc:title>
  <dc:creator>Jakub Žídek</dc:creator>
  <cp:lastModifiedBy>Jakub Žídek</cp:lastModifiedBy>
  <cp:revision>1</cp:revision>
  <dcterms:created xsi:type="dcterms:W3CDTF">2023-12-14T07:00:22Z</dcterms:created>
  <dcterms:modified xsi:type="dcterms:W3CDTF">2023-12-14T07:34:04Z</dcterms:modified>
</cp:coreProperties>
</file>